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5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7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36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31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83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4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40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18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66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02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05451-E9A4-4015-AA80-CBBB3445D93E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C858-07E7-4786-BE1F-A038A85D5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58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7524327" cy="43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683568" y="404664"/>
            <a:ext cx="23042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267744" y="4094656"/>
            <a:ext cx="115212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707904" y="3158552"/>
            <a:ext cx="3024336" cy="14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059832" y="328010"/>
            <a:ext cx="360040" cy="36933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1.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3509627" y="4018002"/>
            <a:ext cx="360040" cy="36933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2.</a:t>
            </a:r>
            <a:endParaRPr lang="de-DE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6804248" y="3045886"/>
            <a:ext cx="360040" cy="36933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3.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07504" y="4597385"/>
            <a:ext cx="61206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dirty="0" smtClean="0"/>
              <a:t>Go to this directory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dirty="0" smtClean="0"/>
              <a:t>Open „</a:t>
            </a:r>
            <a:r>
              <a:rPr lang="en-US" dirty="0" err="1" smtClean="0"/>
              <a:t>TestoIRConfig.xml</a:t>
            </a:r>
            <a:r>
              <a:rPr lang="en-US" dirty="0" smtClean="0"/>
              <a:t>“ by using the </a:t>
            </a:r>
            <a:r>
              <a:rPr lang="en-US" b="1" dirty="0" smtClean="0"/>
              <a:t>right click </a:t>
            </a:r>
            <a:r>
              <a:rPr lang="en-US" dirty="0" smtClean="0"/>
              <a:t>of the mouse an choose </a:t>
            </a:r>
            <a:r>
              <a:rPr lang="en-US" b="1" dirty="0" smtClean="0"/>
              <a:t>open with</a:t>
            </a:r>
            <a:r>
              <a:rPr lang="en-US" dirty="0" smtClean="0"/>
              <a:t> – open the file with </a:t>
            </a:r>
            <a:r>
              <a:rPr lang="en-US" b="1" dirty="0" smtClean="0"/>
              <a:t>Notepad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dirty="0" smtClean="0"/>
              <a:t>Search for the item “</a:t>
            </a:r>
            <a:r>
              <a:rPr lang="en-US" dirty="0" err="1" smtClean="0"/>
              <a:t>LastMeasureSiteMarker</a:t>
            </a:r>
            <a:r>
              <a:rPr lang="en-US" dirty="0" smtClean="0"/>
              <a:t>” 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dirty="0" smtClean="0"/>
              <a:t>and change the counter to the highest ID you already have in your archive</a:t>
            </a:r>
            <a:endParaRPr lang="en-US" dirty="0"/>
          </a:p>
        </p:txBody>
      </p:sp>
      <p:sp>
        <p:nvSpPr>
          <p:cNvPr id="15" name="Rechteck 14"/>
          <p:cNvSpPr/>
          <p:nvPr/>
        </p:nvSpPr>
        <p:spPr>
          <a:xfrm>
            <a:off x="5049680" y="3051376"/>
            <a:ext cx="216024" cy="406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5004048" y="3563724"/>
            <a:ext cx="360040" cy="36933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4.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18757708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Testo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Rombach, Cornel (TNE, DivTI)</dc:creator>
  <cp:lastModifiedBy>Seifried, Achim (LEN, CS)</cp:lastModifiedBy>
  <cp:revision>2</cp:revision>
  <dcterms:created xsi:type="dcterms:W3CDTF">2013-07-29T07:08:12Z</dcterms:created>
  <dcterms:modified xsi:type="dcterms:W3CDTF">2017-01-11T11:14:28Z</dcterms:modified>
</cp:coreProperties>
</file>